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3717588" cy="21602700"/>
  <p:notesSz cx="6858000" cy="9144000"/>
  <p:defaultTextStyle>
    <a:defPPr>
      <a:defRPr lang="zh-TW"/>
    </a:defPPr>
    <a:lvl1pPr marL="0" algn="l" defTabSz="197528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87643" algn="l" defTabSz="197528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75287" algn="l" defTabSz="197528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62930" algn="l" defTabSz="197528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50574" algn="l" defTabSz="197528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38217" algn="l" defTabSz="197528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925861" algn="l" defTabSz="197528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913504" algn="l" defTabSz="197528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901148" algn="l" defTabSz="197528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7" d="100"/>
          <a:sy n="27" d="100"/>
        </p:scale>
        <p:origin x="-2460" y="-126"/>
      </p:cViewPr>
      <p:guideLst>
        <p:guide orient="horz" pos="6805"/>
        <p:guide pos="43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28820" y="6710842"/>
            <a:ext cx="11659950" cy="463057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057639" y="12241532"/>
            <a:ext cx="9602313" cy="552068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876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975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962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950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938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925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913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901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0A362-F5C5-435C-94B4-D7D911187D6F}" type="datetimeFigureOut">
              <a:rPr lang="zh-TW" altLang="en-US" smtClean="0"/>
              <a:t>2022/2/18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CE60-FA76-4840-B47D-78EDF257E8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940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0A362-F5C5-435C-94B4-D7D911187D6F}" type="datetimeFigureOut">
              <a:rPr lang="zh-TW" altLang="en-US" smtClean="0"/>
              <a:t>2022/2/18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CE60-FA76-4840-B47D-78EDF257E8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663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945251" y="865112"/>
            <a:ext cx="3086458" cy="1843230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81" y="865112"/>
            <a:ext cx="9030745" cy="1843230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0A362-F5C5-435C-94B4-D7D911187D6F}" type="datetimeFigureOut">
              <a:rPr lang="zh-TW" altLang="en-US" smtClean="0"/>
              <a:t>2022/2/18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CE60-FA76-4840-B47D-78EDF257E8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784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0A362-F5C5-435C-94B4-D7D911187D6F}" type="datetimeFigureOut">
              <a:rPr lang="zh-TW" altLang="en-US" smtClean="0"/>
              <a:t>2022/2/18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CE60-FA76-4840-B47D-78EDF257E8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838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83595" y="13881736"/>
            <a:ext cx="11659950" cy="4290537"/>
          </a:xfrm>
        </p:spPr>
        <p:txBody>
          <a:bodyPr anchor="t"/>
          <a:lstStyle>
            <a:lvl1pPr algn="l">
              <a:defRPr sz="86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83595" y="9156147"/>
            <a:ext cx="11659950" cy="4725589"/>
          </a:xfrm>
        </p:spPr>
        <p:txBody>
          <a:bodyPr anchor="b"/>
          <a:lstStyle>
            <a:lvl1pPr marL="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1pPr>
            <a:lvl2pPr marL="987643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2pPr>
            <a:lvl3pPr marL="1975287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3pPr>
            <a:lvl4pPr marL="296293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4pPr>
            <a:lvl5pPr marL="3950574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5pPr>
            <a:lvl6pPr marL="4938217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6pPr>
            <a:lvl7pPr marL="5925861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7pPr>
            <a:lvl8pPr marL="6913504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8pPr>
            <a:lvl9pPr marL="7901148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0A362-F5C5-435C-94B4-D7D911187D6F}" type="datetimeFigureOut">
              <a:rPr lang="zh-TW" altLang="en-US" smtClean="0"/>
              <a:t>2022/2/18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CE60-FA76-4840-B47D-78EDF257E8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255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81" y="5040632"/>
            <a:ext cx="6058601" cy="14256784"/>
          </a:xfrm>
        </p:spPr>
        <p:txBody>
          <a:bodyPr/>
          <a:lstStyle>
            <a:lvl1pPr>
              <a:defRPr sz="6000"/>
            </a:lvl1pPr>
            <a:lvl2pPr>
              <a:defRPr sz="5200"/>
            </a:lvl2pPr>
            <a:lvl3pPr>
              <a:defRPr sz="4300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973108" y="5040632"/>
            <a:ext cx="6058601" cy="14256784"/>
          </a:xfrm>
        </p:spPr>
        <p:txBody>
          <a:bodyPr/>
          <a:lstStyle>
            <a:lvl1pPr>
              <a:defRPr sz="6000"/>
            </a:lvl1pPr>
            <a:lvl2pPr>
              <a:defRPr sz="5200"/>
            </a:lvl2pPr>
            <a:lvl3pPr>
              <a:defRPr sz="4300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0A362-F5C5-435C-94B4-D7D911187D6F}" type="datetimeFigureOut">
              <a:rPr lang="zh-TW" altLang="en-US" smtClean="0"/>
              <a:t>2022/2/18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CE60-FA76-4840-B47D-78EDF257E8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191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81" y="4835607"/>
            <a:ext cx="6060983" cy="2015251"/>
          </a:xfrm>
        </p:spPr>
        <p:txBody>
          <a:bodyPr anchor="b"/>
          <a:lstStyle>
            <a:lvl1pPr marL="0" indent="0">
              <a:buNone/>
              <a:defRPr sz="5200" b="1"/>
            </a:lvl1pPr>
            <a:lvl2pPr marL="987643" indent="0">
              <a:buNone/>
              <a:defRPr sz="4300" b="1"/>
            </a:lvl2pPr>
            <a:lvl3pPr marL="1975287" indent="0">
              <a:buNone/>
              <a:defRPr sz="3900" b="1"/>
            </a:lvl3pPr>
            <a:lvl4pPr marL="2962930" indent="0">
              <a:buNone/>
              <a:defRPr sz="3500" b="1"/>
            </a:lvl4pPr>
            <a:lvl5pPr marL="3950574" indent="0">
              <a:buNone/>
              <a:defRPr sz="3500" b="1"/>
            </a:lvl5pPr>
            <a:lvl6pPr marL="4938217" indent="0">
              <a:buNone/>
              <a:defRPr sz="3500" b="1"/>
            </a:lvl6pPr>
            <a:lvl7pPr marL="5925861" indent="0">
              <a:buNone/>
              <a:defRPr sz="3500" b="1"/>
            </a:lvl7pPr>
            <a:lvl8pPr marL="6913504" indent="0">
              <a:buNone/>
              <a:defRPr sz="3500" b="1"/>
            </a:lvl8pPr>
            <a:lvl9pPr marL="7901148" indent="0">
              <a:buNone/>
              <a:defRPr sz="35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85881" y="6850857"/>
            <a:ext cx="6060983" cy="12446557"/>
          </a:xfrm>
        </p:spPr>
        <p:txBody>
          <a:bodyPr/>
          <a:lstStyle>
            <a:lvl1pPr>
              <a:defRPr sz="5200"/>
            </a:lvl1pPr>
            <a:lvl2pPr>
              <a:defRPr sz="4300"/>
            </a:lvl2pPr>
            <a:lvl3pPr>
              <a:defRPr sz="3900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968346" y="4835607"/>
            <a:ext cx="6063365" cy="2015251"/>
          </a:xfrm>
        </p:spPr>
        <p:txBody>
          <a:bodyPr anchor="b"/>
          <a:lstStyle>
            <a:lvl1pPr marL="0" indent="0">
              <a:buNone/>
              <a:defRPr sz="5200" b="1"/>
            </a:lvl1pPr>
            <a:lvl2pPr marL="987643" indent="0">
              <a:buNone/>
              <a:defRPr sz="4300" b="1"/>
            </a:lvl2pPr>
            <a:lvl3pPr marL="1975287" indent="0">
              <a:buNone/>
              <a:defRPr sz="3900" b="1"/>
            </a:lvl3pPr>
            <a:lvl4pPr marL="2962930" indent="0">
              <a:buNone/>
              <a:defRPr sz="3500" b="1"/>
            </a:lvl4pPr>
            <a:lvl5pPr marL="3950574" indent="0">
              <a:buNone/>
              <a:defRPr sz="3500" b="1"/>
            </a:lvl5pPr>
            <a:lvl6pPr marL="4938217" indent="0">
              <a:buNone/>
              <a:defRPr sz="3500" b="1"/>
            </a:lvl6pPr>
            <a:lvl7pPr marL="5925861" indent="0">
              <a:buNone/>
              <a:defRPr sz="3500" b="1"/>
            </a:lvl7pPr>
            <a:lvl8pPr marL="6913504" indent="0">
              <a:buNone/>
              <a:defRPr sz="3500" b="1"/>
            </a:lvl8pPr>
            <a:lvl9pPr marL="7901148" indent="0">
              <a:buNone/>
              <a:defRPr sz="35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968346" y="6850857"/>
            <a:ext cx="6063365" cy="12446557"/>
          </a:xfrm>
        </p:spPr>
        <p:txBody>
          <a:bodyPr/>
          <a:lstStyle>
            <a:lvl1pPr>
              <a:defRPr sz="5200"/>
            </a:lvl1pPr>
            <a:lvl2pPr>
              <a:defRPr sz="4300"/>
            </a:lvl2pPr>
            <a:lvl3pPr>
              <a:defRPr sz="3900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0A362-F5C5-435C-94B4-D7D911187D6F}" type="datetimeFigureOut">
              <a:rPr lang="zh-TW" altLang="en-US" smtClean="0"/>
              <a:t>2022/2/18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CE60-FA76-4840-B47D-78EDF257E8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5049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0A362-F5C5-435C-94B4-D7D911187D6F}" type="datetimeFigureOut">
              <a:rPr lang="zh-TW" altLang="en-US" smtClean="0"/>
              <a:t>2022/2/18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CE60-FA76-4840-B47D-78EDF257E8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54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0A362-F5C5-435C-94B4-D7D911187D6F}" type="datetimeFigureOut">
              <a:rPr lang="zh-TW" altLang="en-US" smtClean="0"/>
              <a:t>2022/2/18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CE60-FA76-4840-B47D-78EDF257E8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519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80" y="860106"/>
            <a:ext cx="4512992" cy="3660458"/>
          </a:xfrm>
        </p:spPr>
        <p:txBody>
          <a:bodyPr anchor="b"/>
          <a:lstStyle>
            <a:lvl1pPr algn="l">
              <a:defRPr sz="43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63197" y="860108"/>
            <a:ext cx="7668513" cy="18437306"/>
          </a:xfrm>
        </p:spPr>
        <p:txBody>
          <a:bodyPr/>
          <a:lstStyle>
            <a:lvl1pPr>
              <a:defRPr sz="6900"/>
            </a:lvl1pPr>
            <a:lvl2pPr>
              <a:defRPr sz="6000"/>
            </a:lvl2pPr>
            <a:lvl3pPr>
              <a:defRPr sz="52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85880" y="4520567"/>
            <a:ext cx="4512992" cy="14776847"/>
          </a:xfrm>
        </p:spPr>
        <p:txBody>
          <a:bodyPr/>
          <a:lstStyle>
            <a:lvl1pPr marL="0" indent="0">
              <a:buNone/>
              <a:defRPr sz="3000"/>
            </a:lvl1pPr>
            <a:lvl2pPr marL="987643" indent="0">
              <a:buNone/>
              <a:defRPr sz="2600"/>
            </a:lvl2pPr>
            <a:lvl3pPr marL="1975287" indent="0">
              <a:buNone/>
              <a:defRPr sz="2200"/>
            </a:lvl3pPr>
            <a:lvl4pPr marL="2962930" indent="0">
              <a:buNone/>
              <a:defRPr sz="1900"/>
            </a:lvl4pPr>
            <a:lvl5pPr marL="3950574" indent="0">
              <a:buNone/>
              <a:defRPr sz="1900"/>
            </a:lvl5pPr>
            <a:lvl6pPr marL="4938217" indent="0">
              <a:buNone/>
              <a:defRPr sz="1900"/>
            </a:lvl6pPr>
            <a:lvl7pPr marL="5925861" indent="0">
              <a:buNone/>
              <a:defRPr sz="1900"/>
            </a:lvl7pPr>
            <a:lvl8pPr marL="6913504" indent="0">
              <a:buNone/>
              <a:defRPr sz="1900"/>
            </a:lvl8pPr>
            <a:lvl9pPr marL="7901148" indent="0">
              <a:buNone/>
              <a:defRPr sz="1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0A362-F5C5-435C-94B4-D7D911187D6F}" type="datetimeFigureOut">
              <a:rPr lang="zh-TW" altLang="en-US" smtClean="0"/>
              <a:t>2022/2/18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CE60-FA76-4840-B47D-78EDF257E8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6003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688745" y="15121889"/>
            <a:ext cx="8230553" cy="1785226"/>
          </a:xfrm>
        </p:spPr>
        <p:txBody>
          <a:bodyPr anchor="b"/>
          <a:lstStyle>
            <a:lvl1pPr algn="l">
              <a:defRPr sz="43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688745" y="1930242"/>
            <a:ext cx="8230553" cy="12961620"/>
          </a:xfrm>
        </p:spPr>
        <p:txBody>
          <a:bodyPr/>
          <a:lstStyle>
            <a:lvl1pPr marL="0" indent="0">
              <a:buNone/>
              <a:defRPr sz="6900"/>
            </a:lvl1pPr>
            <a:lvl2pPr marL="987643" indent="0">
              <a:buNone/>
              <a:defRPr sz="6000"/>
            </a:lvl2pPr>
            <a:lvl3pPr marL="1975287" indent="0">
              <a:buNone/>
              <a:defRPr sz="5200"/>
            </a:lvl3pPr>
            <a:lvl4pPr marL="2962930" indent="0">
              <a:buNone/>
              <a:defRPr sz="4300"/>
            </a:lvl4pPr>
            <a:lvl5pPr marL="3950574" indent="0">
              <a:buNone/>
              <a:defRPr sz="4300"/>
            </a:lvl5pPr>
            <a:lvl6pPr marL="4938217" indent="0">
              <a:buNone/>
              <a:defRPr sz="4300"/>
            </a:lvl6pPr>
            <a:lvl7pPr marL="5925861" indent="0">
              <a:buNone/>
              <a:defRPr sz="4300"/>
            </a:lvl7pPr>
            <a:lvl8pPr marL="6913504" indent="0">
              <a:buNone/>
              <a:defRPr sz="4300"/>
            </a:lvl8pPr>
            <a:lvl9pPr marL="7901148" indent="0">
              <a:buNone/>
              <a:defRPr sz="43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688745" y="16907115"/>
            <a:ext cx="8230553" cy="2535315"/>
          </a:xfrm>
        </p:spPr>
        <p:txBody>
          <a:bodyPr/>
          <a:lstStyle>
            <a:lvl1pPr marL="0" indent="0">
              <a:buNone/>
              <a:defRPr sz="3000"/>
            </a:lvl1pPr>
            <a:lvl2pPr marL="987643" indent="0">
              <a:buNone/>
              <a:defRPr sz="2600"/>
            </a:lvl2pPr>
            <a:lvl3pPr marL="1975287" indent="0">
              <a:buNone/>
              <a:defRPr sz="2200"/>
            </a:lvl3pPr>
            <a:lvl4pPr marL="2962930" indent="0">
              <a:buNone/>
              <a:defRPr sz="1900"/>
            </a:lvl4pPr>
            <a:lvl5pPr marL="3950574" indent="0">
              <a:buNone/>
              <a:defRPr sz="1900"/>
            </a:lvl5pPr>
            <a:lvl6pPr marL="4938217" indent="0">
              <a:buNone/>
              <a:defRPr sz="1900"/>
            </a:lvl6pPr>
            <a:lvl7pPr marL="5925861" indent="0">
              <a:buNone/>
              <a:defRPr sz="1900"/>
            </a:lvl7pPr>
            <a:lvl8pPr marL="6913504" indent="0">
              <a:buNone/>
              <a:defRPr sz="1900"/>
            </a:lvl8pPr>
            <a:lvl9pPr marL="7901148" indent="0">
              <a:buNone/>
              <a:defRPr sz="1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0A362-F5C5-435C-94B4-D7D911187D6F}" type="datetimeFigureOut">
              <a:rPr lang="zh-TW" altLang="en-US" smtClean="0"/>
              <a:t>2022/2/18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CE60-FA76-4840-B47D-78EDF257E8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4673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85880" y="865110"/>
            <a:ext cx="12345830" cy="3600450"/>
          </a:xfrm>
          <a:prstGeom prst="rect">
            <a:avLst/>
          </a:prstGeom>
        </p:spPr>
        <p:txBody>
          <a:bodyPr vert="horz" lIns="197529" tIns="98764" rIns="197529" bIns="98764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80" y="5040632"/>
            <a:ext cx="12345830" cy="14256784"/>
          </a:xfrm>
          <a:prstGeom prst="rect">
            <a:avLst/>
          </a:prstGeom>
        </p:spPr>
        <p:txBody>
          <a:bodyPr vert="horz" lIns="197529" tIns="98764" rIns="197529" bIns="98764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85880" y="20022505"/>
            <a:ext cx="3200770" cy="1150143"/>
          </a:xfrm>
          <a:prstGeom prst="rect">
            <a:avLst/>
          </a:prstGeom>
        </p:spPr>
        <p:txBody>
          <a:bodyPr vert="horz" lIns="197529" tIns="98764" rIns="197529" bIns="98764" rtlCol="0" anchor="ctr"/>
          <a:lstStyle>
            <a:lvl1pPr algn="l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0A362-F5C5-435C-94B4-D7D911187D6F}" type="datetimeFigureOut">
              <a:rPr lang="zh-TW" altLang="en-US" smtClean="0"/>
              <a:t>2022/2/18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686844" y="20022505"/>
            <a:ext cx="4343903" cy="1150143"/>
          </a:xfrm>
          <a:prstGeom prst="rect">
            <a:avLst/>
          </a:prstGeom>
        </p:spPr>
        <p:txBody>
          <a:bodyPr vert="horz" lIns="197529" tIns="98764" rIns="197529" bIns="98764" rtlCol="0" anchor="ctr"/>
          <a:lstStyle>
            <a:lvl1pPr algn="ctr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9830938" y="20022505"/>
            <a:ext cx="3200770" cy="1150143"/>
          </a:xfrm>
          <a:prstGeom prst="rect">
            <a:avLst/>
          </a:prstGeom>
        </p:spPr>
        <p:txBody>
          <a:bodyPr vert="horz" lIns="197529" tIns="98764" rIns="197529" bIns="98764" rtlCol="0" anchor="ctr"/>
          <a:lstStyle>
            <a:lvl1pPr algn="r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ACE60-FA76-4840-B47D-78EDF257E8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8328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975287" rtl="0" eaLnBrk="1" latinLnBrk="0" hangingPunct="1">
        <a:spcBef>
          <a:spcPct val="0"/>
        </a:spcBef>
        <a:buNone/>
        <a:defRPr sz="9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40733" indent="-740733" algn="l" defTabSz="1975287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604921" indent="-617277" algn="l" defTabSz="1975287" rtl="0" eaLnBrk="1" latinLnBrk="0" hangingPunct="1">
        <a:spcBef>
          <a:spcPct val="20000"/>
        </a:spcBef>
        <a:buFont typeface="Arial" panose="020B0604020202020204" pitchFamily="34" charset="0"/>
        <a:buChar char="–"/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2469109" indent="-493822" algn="l" defTabSz="1975287" rtl="0" eaLnBrk="1" latinLnBrk="0" hangingPunct="1">
        <a:spcBef>
          <a:spcPct val="20000"/>
        </a:spcBef>
        <a:buFont typeface="Arial" panose="020B0604020202020204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3pPr>
      <a:lvl4pPr marL="3456752" indent="-493822" algn="l" defTabSz="1975287" rtl="0" eaLnBrk="1" latinLnBrk="0" hangingPunct="1">
        <a:spcBef>
          <a:spcPct val="20000"/>
        </a:spcBef>
        <a:buFont typeface="Arial" panose="020B0604020202020204" pitchFamily="34" charset="0"/>
        <a:buChar char="–"/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444395" indent="-493822" algn="l" defTabSz="1975287" rtl="0" eaLnBrk="1" latinLnBrk="0" hangingPunct="1">
        <a:spcBef>
          <a:spcPct val="20000"/>
        </a:spcBef>
        <a:buFont typeface="Arial" panose="020B0604020202020204" pitchFamily="34" charset="0"/>
        <a:buChar char="»"/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32039" indent="-493822" algn="l" defTabSz="1975287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419682" indent="-493822" algn="l" defTabSz="1975287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407326" indent="-493822" algn="l" defTabSz="1975287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394969" indent="-493822" algn="l" defTabSz="1975287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975287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87643" algn="l" defTabSz="1975287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75287" algn="l" defTabSz="1975287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62930" algn="l" defTabSz="1975287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50574" algn="l" defTabSz="1975287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38217" algn="l" defTabSz="1975287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925861" algn="l" defTabSz="1975287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913504" algn="l" defTabSz="1975287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901148" algn="l" defTabSz="1975287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487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0</Words>
  <Application>Microsoft Office PowerPoint</Application>
  <PresentationFormat>自訂</PresentationFormat>
  <Paragraphs>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YOHO</dc:creator>
  <cp:lastModifiedBy>YOHO</cp:lastModifiedBy>
  <cp:revision>3</cp:revision>
  <dcterms:created xsi:type="dcterms:W3CDTF">2022-02-18T01:34:09Z</dcterms:created>
  <dcterms:modified xsi:type="dcterms:W3CDTF">2022-02-18T05:27:04Z</dcterms:modified>
</cp:coreProperties>
</file>